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График движения и</a:t>
          </a:r>
        </a:p>
        <a:p>
          <a:r>
            <a:rPr lang="ru-RU" sz="2800" dirty="0" smtClean="0"/>
            <a:t> схема маршрута</a:t>
          </a:r>
          <a:endParaRPr lang="ru-RU" sz="28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ED95D7B-705E-43A2-A19D-E18ADF15FEB6}">
      <dgm:prSet/>
      <dgm:spPr/>
      <dgm:t>
        <a:bodyPr/>
        <a:lstStyle/>
        <a:p>
          <a:r>
            <a:rPr lang="ru-RU" dirty="0" smtClean="0"/>
            <a:t>Список набора пищевых продуктов</a:t>
          </a:r>
          <a:endParaRPr lang="ru-RU" dirty="0"/>
        </a:p>
      </dgm:t>
    </dgm:pt>
    <dgm:pt modelId="{0CC93980-5169-4B3B-AE2C-76C27843BDAC}" type="parTrans" cxnId="{480A2B11-CAAA-4030-9F74-2C7D8AB074DF}">
      <dgm:prSet/>
      <dgm:spPr/>
      <dgm:t>
        <a:bodyPr/>
        <a:lstStyle/>
        <a:p>
          <a:endParaRPr lang="ru-RU"/>
        </a:p>
      </dgm:t>
    </dgm:pt>
    <dgm:pt modelId="{669F47A1-A9CB-491B-A478-0FE19454BF30}" type="sibTrans" cxnId="{480A2B11-CAAA-4030-9F74-2C7D8AB074DF}">
      <dgm:prSet/>
      <dgm:spPr/>
      <dgm:t>
        <a:bodyPr/>
        <a:lstStyle/>
        <a:p>
          <a:endParaRPr lang="ru-RU"/>
        </a:p>
      </dgm:t>
    </dgm:pt>
    <dgm:pt modelId="{275FCBC9-B414-46F5-9DE1-B4A9F4FBD090}">
      <dgm:prSet/>
      <dgm:spPr/>
      <dgm:t>
        <a:bodyPr/>
        <a:lstStyle/>
        <a:p>
          <a:r>
            <a:rPr lang="ru-RU" dirty="0" smtClean="0"/>
            <a:t>Сведения о медработниках (при перевозке в составе организованной колонны)</a:t>
          </a:r>
          <a:endParaRPr lang="ru-RU" dirty="0"/>
        </a:p>
      </dgm:t>
    </dgm:pt>
    <dgm:pt modelId="{1B2CDD4D-906B-455D-8C03-605F4346C1DF}" type="parTrans" cxnId="{5295A82F-4B84-42FD-AC19-015FEE834339}">
      <dgm:prSet/>
      <dgm:spPr/>
      <dgm:t>
        <a:bodyPr/>
        <a:lstStyle/>
        <a:p>
          <a:endParaRPr lang="ru-RU"/>
        </a:p>
      </dgm:t>
    </dgm:pt>
    <dgm:pt modelId="{E881B4F0-4C3C-4C73-BC73-7690924875E0}" type="sibTrans" cxnId="{5295A82F-4B84-42FD-AC19-015FEE834339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EA02BBFD-6113-4533-9A8E-E42C8913AC15}">
      <dgm:prSet/>
      <dgm:spPr/>
      <dgm:t>
        <a:bodyPr/>
        <a:lstStyle/>
        <a:p>
          <a:r>
            <a:rPr lang="ru-RU" dirty="0" smtClean="0"/>
            <a:t>В случае нахождения детей в пути более 3 часов </a:t>
          </a:r>
          <a:endParaRPr lang="ru-RU" dirty="0"/>
        </a:p>
      </dgm:t>
    </dgm:pt>
    <dgm:pt modelId="{D85C9F67-7F3C-468F-A38B-A43A834E7E03}" type="parTrans" cxnId="{A6B85C07-6C2C-44C0-9C8D-C97FA2AD63A8}">
      <dgm:prSet/>
      <dgm:spPr/>
      <dgm:t>
        <a:bodyPr/>
        <a:lstStyle/>
        <a:p>
          <a:endParaRPr lang="ru-RU"/>
        </a:p>
      </dgm:t>
    </dgm:pt>
    <dgm:pt modelId="{9EEE0F90-D5E1-4868-9808-8C8B4ADB7CBD}" type="sibTrans" cxnId="{A6B85C07-6C2C-44C0-9C8D-C97FA2AD63A8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5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77B8D758-305C-40A3-BAD0-6A056365164A}" type="pres">
      <dgm:prSet presAssocID="{EA02BBFD-6113-4533-9A8E-E42C8913AC15}" presName="vertTwo" presStyleCnt="0"/>
      <dgm:spPr/>
    </dgm:pt>
    <dgm:pt modelId="{0F4D1DE9-E50A-4027-86FA-21C9A5C64224}" type="pres">
      <dgm:prSet presAssocID="{EA02BBFD-6113-4533-9A8E-E42C8913AC15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078C8B-2FF9-4D05-8B38-483D2DD1628E}" type="pres">
      <dgm:prSet presAssocID="{EA02BBFD-6113-4533-9A8E-E42C8913AC15}" presName="parTransTwo" presStyleCnt="0"/>
      <dgm:spPr/>
    </dgm:pt>
    <dgm:pt modelId="{ACD065D7-3682-44AF-8A25-E1B1637B712D}" type="pres">
      <dgm:prSet presAssocID="{EA02BBFD-6113-4533-9A8E-E42C8913AC15}" presName="horzTwo" presStyleCnt="0"/>
      <dgm:spPr/>
    </dgm:pt>
    <dgm:pt modelId="{478EA160-51ED-44EA-8FC6-E80AFE647FBB}" type="pres">
      <dgm:prSet presAssocID="{2ED95D7B-705E-43A2-A19D-E18ADF15FEB6}" presName="vertThree" presStyleCnt="0"/>
      <dgm:spPr/>
    </dgm:pt>
    <dgm:pt modelId="{14945BEA-4769-4AEB-A701-152F99C4F0F6}" type="pres">
      <dgm:prSet presAssocID="{2ED95D7B-705E-43A2-A19D-E18ADF15FEB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15DAB-32DC-4B7D-A6D3-77629035936D}" type="pres">
      <dgm:prSet presAssocID="{2ED95D7B-705E-43A2-A19D-E18ADF15FEB6}" presName="horzThree" presStyleCnt="0"/>
      <dgm:spPr/>
    </dgm:pt>
    <dgm:pt modelId="{99F1F727-4ADA-4FAE-9AED-6A15E8516766}" type="pres">
      <dgm:prSet presAssocID="{669F47A1-A9CB-491B-A478-0FE19454BF30}" presName="sibSpaceThree" presStyleCnt="0"/>
      <dgm:spPr/>
    </dgm:pt>
    <dgm:pt modelId="{7422E64E-E34E-47A4-95E9-6886BDC9D34E}" type="pres">
      <dgm:prSet presAssocID="{275FCBC9-B414-46F5-9DE1-B4A9F4FBD090}" presName="vertThree" presStyleCnt="0"/>
      <dgm:spPr/>
    </dgm:pt>
    <dgm:pt modelId="{96A05B33-215B-4366-82CF-F531220A9BBD}" type="pres">
      <dgm:prSet presAssocID="{275FCBC9-B414-46F5-9DE1-B4A9F4FBD09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884334-9EF0-4CC2-BD96-06CD7F31B4B2}" type="pres">
      <dgm:prSet presAssocID="{275FCBC9-B414-46F5-9DE1-B4A9F4FBD090}" presName="horzThree" presStyleCnt="0"/>
      <dgm:spPr/>
    </dgm:pt>
  </dgm:ptLst>
  <dgm:cxnLst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8FA8C538-AF46-431A-889E-9F5F505EE9D2}" type="presOf" srcId="{275FCBC9-B414-46F5-9DE1-B4A9F4FBD090}" destId="{96A05B33-215B-4366-82CF-F531220A9BBD}" srcOrd="0" destOrd="0" presId="urn:microsoft.com/office/officeart/2005/8/layout/hierarchy4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A6B85C07-6C2C-44C0-9C8D-C97FA2AD63A8}" srcId="{2C4D32EB-11B2-4767-B407-2786DF031F29}" destId="{EA02BBFD-6113-4533-9A8E-E42C8913AC15}" srcOrd="4" destOrd="0" parTransId="{D85C9F67-7F3C-468F-A38B-A43A834E7E03}" sibTransId="{9EEE0F90-D5E1-4868-9808-8C8B4ADB7CBD}"/>
    <dgm:cxn modelId="{510BC2EC-0388-4E53-BD20-01E77B41AE66}" type="presOf" srcId="{2ED95D7B-705E-43A2-A19D-E18ADF15FEB6}" destId="{14945BEA-4769-4AEB-A701-152F99C4F0F6}" srcOrd="0" destOrd="0" presId="urn:microsoft.com/office/officeart/2005/8/layout/hierarchy4"/>
    <dgm:cxn modelId="{D8BC5645-4EFA-4D5F-BAFD-003B02D949B0}" type="presOf" srcId="{EA02BBFD-6113-4533-9A8E-E42C8913AC15}" destId="{0F4D1DE9-E50A-4027-86FA-21C9A5C64224}" srcOrd="0" destOrd="0" presId="urn:microsoft.com/office/officeart/2005/8/layout/hierarchy4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480A2B11-CAAA-4030-9F74-2C7D8AB074DF}" srcId="{EA02BBFD-6113-4533-9A8E-E42C8913AC15}" destId="{2ED95D7B-705E-43A2-A19D-E18ADF15FEB6}" srcOrd="0" destOrd="0" parTransId="{0CC93980-5169-4B3B-AE2C-76C27843BDAC}" sibTransId="{669F47A1-A9CB-491B-A478-0FE19454BF30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5295A82F-4B84-42FD-AC19-015FEE834339}" srcId="{EA02BBFD-6113-4533-9A8E-E42C8913AC15}" destId="{275FCBC9-B414-46F5-9DE1-B4A9F4FBD090}" srcOrd="1" destOrd="0" parTransId="{1B2CDD4D-906B-455D-8C03-605F4346C1DF}" sibTransId="{E881B4F0-4C3C-4C73-BC73-7690924875E0}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F949B0A5-0280-49CF-9AED-B1044C78F2BE}" type="presParOf" srcId="{C7561C82-6048-4897-820E-98BEADF1803F}" destId="{8F483093-1734-4EFA-B19C-20E6C8FF6900}" srcOrd="7" destOrd="0" presId="urn:microsoft.com/office/officeart/2005/8/layout/hierarchy4"/>
    <dgm:cxn modelId="{00250079-22D7-494D-B06D-D93A3C0C6D37}" type="presParOf" srcId="{C7561C82-6048-4897-820E-98BEADF1803F}" destId="{77B8D758-305C-40A3-BAD0-6A056365164A}" srcOrd="8" destOrd="0" presId="urn:microsoft.com/office/officeart/2005/8/layout/hierarchy4"/>
    <dgm:cxn modelId="{3AD3C58F-A7B0-4DC0-8398-0D0C31ACAF28}" type="presParOf" srcId="{77B8D758-305C-40A3-BAD0-6A056365164A}" destId="{0F4D1DE9-E50A-4027-86FA-21C9A5C64224}" srcOrd="0" destOrd="0" presId="urn:microsoft.com/office/officeart/2005/8/layout/hierarchy4"/>
    <dgm:cxn modelId="{200BA191-FCD6-43F8-B8AB-21977DA0A3F8}" type="presParOf" srcId="{77B8D758-305C-40A3-BAD0-6A056365164A}" destId="{10078C8B-2FF9-4D05-8B38-483D2DD1628E}" srcOrd="1" destOrd="0" presId="urn:microsoft.com/office/officeart/2005/8/layout/hierarchy4"/>
    <dgm:cxn modelId="{6D1AFA3E-AA31-4422-82AD-7E66DC93479B}" type="presParOf" srcId="{77B8D758-305C-40A3-BAD0-6A056365164A}" destId="{ACD065D7-3682-44AF-8A25-E1B1637B712D}" srcOrd="2" destOrd="0" presId="urn:microsoft.com/office/officeart/2005/8/layout/hierarchy4"/>
    <dgm:cxn modelId="{80CD74E3-E679-4222-882F-5AE2B60A095D}" type="presParOf" srcId="{ACD065D7-3682-44AF-8A25-E1B1637B712D}" destId="{478EA160-51ED-44EA-8FC6-E80AFE647FBB}" srcOrd="0" destOrd="0" presId="urn:microsoft.com/office/officeart/2005/8/layout/hierarchy4"/>
    <dgm:cxn modelId="{3835E5AB-1663-4BD7-9A62-03CCA612465D}" type="presParOf" srcId="{478EA160-51ED-44EA-8FC6-E80AFE647FBB}" destId="{14945BEA-4769-4AEB-A701-152F99C4F0F6}" srcOrd="0" destOrd="0" presId="urn:microsoft.com/office/officeart/2005/8/layout/hierarchy4"/>
    <dgm:cxn modelId="{EE6D1468-8F7D-4427-BC03-E3CD2C0384EA}" type="presParOf" srcId="{478EA160-51ED-44EA-8FC6-E80AFE647FBB}" destId="{77415DAB-32DC-4B7D-A6D3-77629035936D}" srcOrd="1" destOrd="0" presId="urn:microsoft.com/office/officeart/2005/8/layout/hierarchy4"/>
    <dgm:cxn modelId="{B1204FA9-8573-458B-A293-39CA253782E0}" type="presParOf" srcId="{ACD065D7-3682-44AF-8A25-E1B1637B712D}" destId="{99F1F727-4ADA-4FAE-9AED-6A15E8516766}" srcOrd="1" destOrd="0" presId="urn:microsoft.com/office/officeart/2005/8/layout/hierarchy4"/>
    <dgm:cxn modelId="{1B5570A5-E066-45FC-B510-400FD578C7AA}" type="presParOf" srcId="{ACD065D7-3682-44AF-8A25-E1B1637B712D}" destId="{7422E64E-E34E-47A4-95E9-6886BDC9D34E}" srcOrd="2" destOrd="0" presId="urn:microsoft.com/office/officeart/2005/8/layout/hierarchy4"/>
    <dgm:cxn modelId="{557A6C8F-0959-4C50-A09E-A74A8B95AC26}" type="presParOf" srcId="{7422E64E-E34E-47A4-95E9-6886BDC9D34E}" destId="{96A05B33-215B-4366-82CF-F531220A9BBD}" srcOrd="0" destOrd="0" presId="urn:microsoft.com/office/officeart/2005/8/layout/hierarchy4"/>
    <dgm:cxn modelId="{04654901-B361-4C56-8B7F-2A82C5FDB7AD}" type="presParOf" srcId="{7422E64E-E34E-47A4-95E9-6886BDC9D34E}" destId="{DB884334-9EF0-4CC2-BD96-06CD7F31B4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93686"/>
          <a:ext cx="7769887" cy="520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5233" y="108919"/>
        <a:ext cx="7739421" cy="489641"/>
      </dsp:txXfrm>
    </dsp:sp>
    <dsp:sp modelId="{CE6B9C40-3267-4CBB-804D-9DD279329D0D}">
      <dsp:nvSpPr>
        <dsp:cNvPr id="0" name=""/>
        <dsp:cNvSpPr/>
      </dsp:nvSpPr>
      <dsp:spPr>
        <a:xfrm>
          <a:off x="8840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44451" y="728532"/>
        <a:ext cx="1144632" cy="3807614"/>
      </dsp:txXfrm>
    </dsp:sp>
    <dsp:sp modelId="{5A9AC3EC-36FD-4A79-8E1E-7CF735338A25}">
      <dsp:nvSpPr>
        <dsp:cNvPr id="0" name=""/>
        <dsp:cNvSpPr/>
      </dsp:nvSpPr>
      <dsp:spPr>
        <a:xfrm>
          <a:off x="1353344" y="685054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388955" y="720665"/>
        <a:ext cx="1144632" cy="3807614"/>
      </dsp:txXfrm>
    </dsp:sp>
    <dsp:sp modelId="{6065B6B2-4CE4-4FE3-979B-0C5BD9C99285}">
      <dsp:nvSpPr>
        <dsp:cNvPr id="0" name=""/>
        <dsp:cNvSpPr/>
      </dsp:nvSpPr>
      <dsp:spPr>
        <a:xfrm>
          <a:off x="2644812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График движения 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схема маршрута</a:t>
          </a:r>
          <a:endParaRPr lang="ru-RU" sz="2800" kern="1200" dirty="0"/>
        </a:p>
      </dsp:txBody>
      <dsp:txXfrm>
        <a:off x="2680423" y="728532"/>
        <a:ext cx="1144632" cy="3807614"/>
      </dsp:txXfrm>
    </dsp:sp>
    <dsp:sp modelId="{BEF5EBF3-A121-4D0F-A85D-29111B43316E}">
      <dsp:nvSpPr>
        <dsp:cNvPr id="0" name=""/>
        <dsp:cNvSpPr/>
      </dsp:nvSpPr>
      <dsp:spPr>
        <a:xfrm>
          <a:off x="3962798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3998409" y="728532"/>
        <a:ext cx="1144632" cy="3807614"/>
      </dsp:txXfrm>
    </dsp:sp>
    <dsp:sp modelId="{0F4D1DE9-E50A-4027-86FA-21C9A5C64224}">
      <dsp:nvSpPr>
        <dsp:cNvPr id="0" name=""/>
        <dsp:cNvSpPr/>
      </dsp:nvSpPr>
      <dsp:spPr>
        <a:xfrm>
          <a:off x="5280785" y="692921"/>
          <a:ext cx="2482774" cy="1812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 случае нахождения детей в пути более 3 часов </a:t>
          </a:r>
          <a:endParaRPr lang="ru-RU" sz="2700" kern="1200" dirty="0"/>
        </a:p>
      </dsp:txBody>
      <dsp:txXfrm>
        <a:off x="5333878" y="746014"/>
        <a:ext cx="2376588" cy="1706540"/>
      </dsp:txXfrm>
    </dsp:sp>
    <dsp:sp modelId="{14945BEA-4769-4AEB-A701-152F99C4F0F6}">
      <dsp:nvSpPr>
        <dsp:cNvPr id="0" name=""/>
        <dsp:cNvSpPr/>
      </dsp:nvSpPr>
      <dsp:spPr>
        <a:xfrm>
          <a:off x="528078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Список набора пищевых продуктов</a:t>
          </a:r>
          <a:endParaRPr lang="ru-RU" sz="1100" kern="1200" dirty="0"/>
        </a:p>
      </dsp:txBody>
      <dsp:txXfrm>
        <a:off x="5316396" y="2713830"/>
        <a:ext cx="1144632" cy="1741504"/>
      </dsp:txXfrm>
    </dsp:sp>
    <dsp:sp modelId="{96A05B33-215B-4366-82CF-F531220A9BBD}">
      <dsp:nvSpPr>
        <dsp:cNvPr id="0" name=""/>
        <dsp:cNvSpPr/>
      </dsp:nvSpPr>
      <dsp:spPr>
        <a:xfrm>
          <a:off x="654770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 медработниках (при перевозке в составе организованной колонны)</a:t>
          </a:r>
          <a:endParaRPr lang="ru-RU" sz="1100" kern="1200" dirty="0"/>
        </a:p>
      </dsp:txBody>
      <dsp:txXfrm>
        <a:off x="6583316" y="2713830"/>
        <a:ext cx="1144632" cy="1741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124616" y="124616"/>
        <a:ext cx="8247712" cy="4756304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51620" y="1290581"/>
        <a:ext cx="1196147" cy="3425481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807144" y="1359140"/>
        <a:ext cx="6369619" cy="3288363"/>
      </dsp:txXfrm>
    </dsp:sp>
    <dsp:sp modelId="{C2ACC5BF-E124-4EAB-94AB-99CD39624CAE}">
      <dsp:nvSpPr>
        <dsp:cNvPr id="0" name=""/>
        <dsp:cNvSpPr/>
      </dsp:nvSpPr>
      <dsp:spPr>
        <a:xfrm>
          <a:off x="1911812" y="2502768"/>
          <a:ext cx="6160284" cy="2002214"/>
        </a:xfrm>
        <a:prstGeom prst="roundRect">
          <a:avLst>
            <a:gd name="adj" fmla="val 105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13013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муниципального образования</a:t>
          </a:r>
          <a:endParaRPr lang="ru-RU" sz="2400" b="1" kern="1200" dirty="0"/>
        </a:p>
      </dsp:txBody>
      <dsp:txXfrm>
        <a:off x="1973387" y="2564343"/>
        <a:ext cx="6037134" cy="1879064"/>
      </dsp:txXfrm>
    </dsp:sp>
    <dsp:sp modelId="{F613C55C-FAFF-441D-8059-51018E57E338}">
      <dsp:nvSpPr>
        <dsp:cNvPr id="0" name=""/>
        <dsp:cNvSpPr/>
      </dsp:nvSpPr>
      <dsp:spPr>
        <a:xfrm>
          <a:off x="2065819" y="3403764"/>
          <a:ext cx="5852270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2093528" y="3431473"/>
        <a:ext cx="5796852" cy="84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68899-225A-46D7-87DE-F8968F0676D9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A8050-7A59-4E6F-A2E2-EC4771FD1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5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5/28/2015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23733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Шаг 3. Подача заявки на сопровождение не менее чем за 10 дней до начала перевозки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6481869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График движение 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80434" y="4776944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76256" y="1844824"/>
            <a:ext cx="1944216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Запрет на перевозку. Предписание (представление) на устранение недостатков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17193"/>
            <a:ext cx="2994125" cy="351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17193"/>
            <a:ext cx="2994125" cy="14131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2991896" cy="13324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17193"/>
            <a:ext cx="2994125" cy="236952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4. 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5.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375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宋体</vt:lpstr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 3. Подача заявки на сопровождение не менее чем за 10 дней до начала перевозки</vt:lpstr>
      <vt:lpstr>Шаг 4. Принятие решения Госавтоинспекцией о сопровождении автобуса</vt:lpstr>
      <vt:lpstr>Шаг 5.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Internet</cp:lastModifiedBy>
  <cp:revision>10</cp:revision>
  <cp:lastPrinted>2015-05-28T08:44:17Z</cp:lastPrinted>
  <dcterms:created xsi:type="dcterms:W3CDTF">2014-03-25T11:27:40Z</dcterms:created>
  <dcterms:modified xsi:type="dcterms:W3CDTF">2015-05-28T08:44:26Z</dcterms:modified>
</cp:coreProperties>
</file>